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NanumGothic" panose="020D0604000000000000" pitchFamily="34" charset="-127"/>
      <p:regular r:id="rId15"/>
      <p:bold r:id="rId16"/>
    </p:embeddedFont>
    <p:embeddedFont>
      <p:font typeface="Open Sans Light" pitchFamily="2" charset="0"/>
      <p:regular r:id="rId17"/>
      <p:italic r:id="rId18"/>
    </p:embeddedFont>
    <p:embeddedFont>
      <p:font typeface="Space Grotesk Medium" pitchFamily="2" charset="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</a:t>
            </a:r>
            <a:br>
              <a:rPr lang="en-US" dirty="0"/>
            </a:br>
            <a:r>
              <a:rPr lang="en-US" dirty="0"/>
              <a:t>Backend API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uses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collection of APIs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Without backend APIs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is just half-baked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71244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Internal backend APIs from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organisations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7968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1884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 GitHub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865594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585</TotalTime>
  <Words>126</Words>
  <Application>Microsoft Office PowerPoint</Application>
  <PresentationFormat>Widescreen</PresentationFormat>
  <Paragraphs>7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Build Backend API App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2024-02-13T14:42:10Z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